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BC50B-D3F3-490D-A359-9AC15922185C}" v="319" dt="2022-06-16T09:29:14.296"/>
    <p1510:client id="{C43A072F-193D-4587-814F-25AF91EAE23A}" v="4" dt="2022-01-29T06:14:2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b="1" dirty="0"/>
              <a:t>Project 3 </a:t>
            </a:r>
            <a:br>
              <a:rPr lang="en-US" sz="4800" b="1" dirty="0"/>
            </a:br>
            <a:r>
              <a:rPr lang="en-US" sz="4800" b="1" dirty="0"/>
              <a:t>no wait 2 or maybe it's 3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Ash, Patty, </a:t>
            </a:r>
            <a:r>
              <a:rPr lang="en-US" dirty="0">
                <a:ea typeface="+mn-lt"/>
                <a:cs typeface="+mn-lt"/>
              </a:rPr>
              <a:t>Rosa, </a:t>
            </a:r>
            <a:r>
              <a:rPr lang="en-US" dirty="0"/>
              <a:t>Tu Cam, </a:t>
            </a:r>
            <a:r>
              <a:rPr lang="en-US" dirty="0">
                <a:ea typeface="+mn-lt"/>
                <a:cs typeface="+mn-lt"/>
              </a:rPr>
              <a:t>Vik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Akashfu</a:t>
            </a:r>
            <a:r>
              <a:rPr lang="en-US" dirty="0"/>
              <a:t> this assignment was put together</a:t>
            </a:r>
          </a:p>
          <a:p>
            <a:pPr lvl="1"/>
            <a:r>
              <a:rPr lang="en-US" dirty="0"/>
              <a:t>Setting up MongoDB database</a:t>
            </a:r>
          </a:p>
          <a:p>
            <a:pPr lvl="1"/>
            <a:r>
              <a:rPr lang="en-US" dirty="0"/>
              <a:t>Connecting to Flask</a:t>
            </a:r>
          </a:p>
          <a:p>
            <a:pPr lvl="1"/>
            <a:r>
              <a:rPr lang="en-US" dirty="0"/>
              <a:t>Establishing website dashboard</a:t>
            </a:r>
          </a:p>
          <a:p>
            <a:r>
              <a:rPr lang="en-US" dirty="0"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Setup + Flask Connection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6FF4645-CAF2-691D-AEBA-72FDB8BA5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355" y="2173683"/>
            <a:ext cx="4335728" cy="402412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A096978-B318-EE43-DA0B-78A01B6E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4" y="2136601"/>
            <a:ext cx="5753491" cy="253064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04112E9-81A2-583A-F4A3-4542633B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1" y="4743493"/>
            <a:ext cx="5509364" cy="8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bar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line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6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bubble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566" y="764373"/>
            <a:ext cx="7538633" cy="1293028"/>
          </a:xfrm>
        </p:spPr>
        <p:txBody>
          <a:bodyPr>
            <a:normAutofit/>
          </a:bodyPr>
          <a:lstStyle/>
          <a:p>
            <a:r>
              <a:rPr lang="en-US" dirty="0"/>
              <a:t>Dashboard – Polar chart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490BD-75C3-4792-B5B9-624562F6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804908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428F-1E55-9EF0-F50C-7DDC8B70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0" y="1037383"/>
            <a:ext cx="1940129" cy="1984787"/>
          </a:xfrm>
          <a:prstGeom prst="rect">
            <a:avLst/>
          </a:prstGeom>
        </p:spPr>
      </p:pic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6E69AFEB-74EF-4F5D-9403-831ED83E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3595874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B2A21-48AB-5714-F0DA-DFFC6888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67" y="3828776"/>
            <a:ext cx="1955015" cy="19847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66" y="2194560"/>
            <a:ext cx="7462434" cy="4024125"/>
          </a:xfrm>
        </p:spPr>
        <p:txBody>
          <a:bodyPr>
            <a:normAutofit/>
          </a:bodyPr>
          <a:lstStyle/>
          <a:p>
            <a:r>
              <a:rPr lang="en-US" dirty="0"/>
              <a:t>Setup separate API JSON from Flask Connection to Mongo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setup the interactive polar chart to visually display the relationship between car brands and number of registrations</a:t>
            </a:r>
          </a:p>
          <a:p>
            <a:r>
              <a:rPr lang="en-US" dirty="0"/>
              <a:t>Using the toggle you can see this relationship evolve over time</a:t>
            </a:r>
          </a:p>
          <a:p>
            <a:r>
              <a:rPr lang="en-US" dirty="0"/>
              <a:t>Top 3 brands over 5 years include: Toyota, Mazda, Holden</a:t>
            </a:r>
          </a:p>
        </p:txBody>
      </p:sp>
    </p:spTree>
    <p:extLst>
      <p:ext uri="{BB962C8B-B14F-4D97-AF65-F5344CB8AC3E}">
        <p14:creationId xmlns:p14="http://schemas.microsoft.com/office/powerpoint/2010/main" val="134867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34" y="277897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Thanks for listening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684801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</TotalTime>
  <Words>135</Words>
  <Application>Microsoft Office PowerPoint</Application>
  <PresentationFormat>Widescreen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Project 3  no wait 2 or maybe it's 3</vt:lpstr>
      <vt:lpstr>Agenda</vt:lpstr>
      <vt:lpstr>Html Setup + Flask Connection</vt:lpstr>
      <vt:lpstr>Dashboard – bar chart</vt:lpstr>
      <vt:lpstr>Dashboard – line chart</vt:lpstr>
      <vt:lpstr>Dashboard – bubble chart</vt:lpstr>
      <vt:lpstr>Dashboard – Polar chart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Vik Shah</cp:lastModifiedBy>
  <cp:revision>87</cp:revision>
  <dcterms:created xsi:type="dcterms:W3CDTF">2022-01-29T06:11:18Z</dcterms:created>
  <dcterms:modified xsi:type="dcterms:W3CDTF">2022-06-18T02:59:58Z</dcterms:modified>
</cp:coreProperties>
</file>